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8" r:id="rId1"/>
  </p:sldMasterIdLst>
  <p:notesMasterIdLst>
    <p:notesMasterId r:id="rId5"/>
  </p:notesMasterIdLst>
  <p:sldIdLst>
    <p:sldId id="261" r:id="rId2"/>
    <p:sldId id="260" r:id="rId3"/>
    <p:sldId id="262" r:id="rId4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18" autoAdjust="0"/>
  </p:normalViewPr>
  <p:slideViewPr>
    <p:cSldViewPr>
      <p:cViewPr>
        <p:scale>
          <a:sx n="70" d="100"/>
          <a:sy n="70" d="100"/>
        </p:scale>
        <p:origin x="-2538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E6348B6-4005-4C44-BEE0-0E5C576BD7EF}" type="datetimeFigureOut">
              <a:rPr lang="en-US"/>
              <a:pPr>
                <a:defRPr/>
              </a:pPr>
              <a:t>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8500"/>
            <a:ext cx="2613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6425"/>
            <a:ext cx="5610225" cy="41830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A927723-3E15-425C-A277-E7F82BA6D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6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37A31-E8D5-4E48-8E07-912BA6E24350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0BDB8-6E56-4063-A141-9A823C6FDAA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3129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79B82-FB0C-4C55-8B2C-A5A063A9F088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7AC47-A7DC-431E-86B9-BD94170A89E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932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12202-518C-402D-B224-8AD4B844F9F6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CA1F5-304D-4B06-B6CB-D6934C25F4EC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817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4AC7-009D-471A-9FC0-B77C95B11344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75CB-2E7B-4C19-8B3C-CDD0D3982BFF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865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A916-F1A2-4CCA-95E1-12495104CBAE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6B50F-5F6A-45C2-8EA3-328535CDF8E4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7774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77A3E-A2B3-4E4B-9B32-2FC318563423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D6CED-C1CF-4F9E-9C17-D1900B0E168B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559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EEA3-6A70-4B19-9749-7D35863102A2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34A4-C9B0-4647-A2A2-6360E2F0856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517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B7E1A-F914-47A8-87D1-4EFAAB5084C6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7E3B-6B68-4666-896F-358DC9DD463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392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F3959-0D3F-46DF-9666-28EC8FA14F7B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5F14C-1FAF-4232-B495-9B79D3A2B327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171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BBBD8-6194-4E8D-A208-430EAD829583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1F4EE-835A-4F13-8B90-D4505A9CDA20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997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2374106" y="1477433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6003132" y="7145868"/>
            <a:ext cx="116681" cy="207433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AD63F-8298-43F6-A1F2-2CA4A56ABCD1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7EFCC-7308-4D48-98CA-4E1069D6FE2A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257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10584"/>
            <a:ext cx="6872288" cy="138853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10584"/>
            <a:ext cx="3571875" cy="8509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342900" y="939800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42900" y="2580218"/>
            <a:ext cx="6172200" cy="5852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A597C76-5A9A-4063-9B25-01C0622FC840}" type="datetimeFigureOut">
              <a:rPr lang="en-US"/>
              <a:pPr>
                <a:defRPr/>
              </a:pPr>
              <a:t>2/17/2014</a:t>
            </a:fld>
            <a:endParaRPr lang="en-C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1FC53AE-E984-467D-AB34-415D11913976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4287" y="270933"/>
            <a:ext cx="6885385" cy="8636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17" r:id="rId2"/>
    <p:sldLayoutId id="2147483926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7" r:id="rId9"/>
    <p:sldLayoutId id="2147483923" r:id="rId10"/>
    <p:sldLayoutId id="21474839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songhe\Documents\Personal\文化中心管理\各种活动\音乐会\2.22曹诚吟诵交流会\caoche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612" y="1331640"/>
            <a:ext cx="3578043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9223" y="6876256"/>
            <a:ext cx="5392823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曹诚诗词吟诵交流会</a:t>
            </a:r>
            <a:endParaRPr lang="en-US" altLang="zh-CN" sz="4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2</a:t>
            </a:r>
            <a:r>
              <a:rPr lang="zh-CN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月</a:t>
            </a:r>
            <a:r>
              <a:rPr lang="en-US" altLang="zh-CN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22</a:t>
            </a:r>
            <a:r>
              <a:rPr lang="zh-CN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日 </a:t>
            </a:r>
            <a:r>
              <a:rPr lang="en-US" altLang="zh-CN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2pm-4:30pm</a:t>
            </a:r>
          </a:p>
          <a:p>
            <a:pPr algn="ctr"/>
            <a:r>
              <a:rPr lang="zh-CN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新天地文化中心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0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2446556" y="1376855"/>
            <a:ext cx="1795684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zh-CN" altLang="en-US" sz="2500" b="1" dirty="0" smtClean="0">
                <a:solidFill>
                  <a:schemeClr val="bg1"/>
                </a:solidFill>
              </a:rPr>
              <a:t>艺术家简</a:t>
            </a:r>
            <a:r>
              <a:rPr lang="zh-CN" altLang="en-US" sz="2500" b="1" dirty="0">
                <a:solidFill>
                  <a:schemeClr val="bg1"/>
                </a:solidFill>
              </a:rPr>
              <a:t>介</a:t>
            </a:r>
            <a:endParaRPr lang="en-US" sz="2500" b="1" dirty="0">
              <a:solidFill>
                <a:schemeClr val="bg1"/>
              </a:solidFill>
            </a:endParaRPr>
          </a:p>
        </p:txBody>
      </p:sp>
      <p:sp>
        <p:nvSpPr>
          <p:cNvPr id="6150" name="TextBox 8"/>
          <p:cNvSpPr txBox="1">
            <a:spLocks noChangeArrowheads="1"/>
          </p:cNvSpPr>
          <p:nvPr/>
        </p:nvSpPr>
        <p:spPr bwMode="auto">
          <a:xfrm>
            <a:off x="188640" y="1979712"/>
            <a:ext cx="6552728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zh-CN" altLang="en-US" sz="2000" b="1" dirty="0">
                <a:solidFill>
                  <a:schemeClr val="bg1"/>
                </a:solidFill>
              </a:rPr>
              <a:t>曹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诚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: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 </a:t>
            </a:r>
            <a:r>
              <a:rPr lang="zh-CN" altLang="en-US" sz="2000" b="1" dirty="0">
                <a:solidFill>
                  <a:schemeClr val="bg1"/>
                </a:solidFill>
              </a:rPr>
              <a:t> 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男低音歌唱家，擅长诗词吟诵，多次参加国内各种大型文艺演出和节日庆祝演出。国</a:t>
            </a:r>
            <a:r>
              <a:rPr lang="zh-CN" altLang="en-US" sz="2000" b="1" dirty="0">
                <a:solidFill>
                  <a:schemeClr val="bg1"/>
                </a:solidFill>
              </a:rPr>
              <a:t>家一级注册建筑师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，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黑龙江省音乐家协会会员，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黑</a:t>
            </a:r>
            <a:r>
              <a:rPr lang="zh-CN" altLang="en-US" sz="2000" b="1" dirty="0">
                <a:solidFill>
                  <a:schemeClr val="bg1"/>
                </a:solidFill>
              </a:rPr>
              <a:t>龙江省美术家协会会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员。</a:t>
            </a:r>
            <a:endParaRPr lang="en-US" altLang="zh-CN" sz="2000" b="1" dirty="0" smtClean="0">
              <a:solidFill>
                <a:schemeClr val="bg1"/>
              </a:solidFill>
            </a:endParaRPr>
          </a:p>
          <a:p>
            <a:endParaRPr lang="zh-CN" altLang="en-US" sz="2000" b="1" dirty="0">
              <a:solidFill>
                <a:schemeClr val="bg1"/>
              </a:solidFill>
            </a:endParaRPr>
          </a:p>
          <a:p>
            <a:r>
              <a:rPr lang="zh-CN" altLang="en-US" sz="2000" b="1" dirty="0">
                <a:solidFill>
                  <a:schemeClr val="bg1"/>
                </a:solidFill>
              </a:rPr>
              <a:t>曹诚 简历</a:t>
            </a:r>
          </a:p>
          <a:p>
            <a:r>
              <a:rPr lang="en-US" altLang="zh-CN" sz="2000" b="1" dirty="0">
                <a:solidFill>
                  <a:schemeClr val="bg1"/>
                </a:solidFill>
              </a:rPr>
              <a:t>1941</a:t>
            </a:r>
            <a:r>
              <a:rPr lang="zh-CN" altLang="en-US" sz="2000" b="1" dirty="0">
                <a:solidFill>
                  <a:schemeClr val="bg1"/>
                </a:solidFill>
              </a:rPr>
              <a:t>年生人，原籍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: 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辽</a:t>
            </a:r>
            <a:r>
              <a:rPr lang="zh-CN" altLang="en-US" sz="2000" b="1" dirty="0">
                <a:solidFill>
                  <a:schemeClr val="bg1"/>
                </a:solidFill>
              </a:rPr>
              <a:t>宁省胡芦岛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市。</a:t>
            </a:r>
            <a:endParaRPr lang="en-US" altLang="zh-CN" sz="2000" b="1" dirty="0">
              <a:solidFill>
                <a:schemeClr val="bg1"/>
              </a:solidFill>
            </a:endParaRPr>
          </a:p>
          <a:p>
            <a:r>
              <a:rPr lang="zh-CN" altLang="en-US" sz="2000" b="1" dirty="0">
                <a:solidFill>
                  <a:schemeClr val="bg1"/>
                </a:solidFill>
              </a:rPr>
              <a:t>自幼学习绘画</a:t>
            </a:r>
            <a:r>
              <a:rPr lang="en-US" altLang="zh-CN" sz="2000" b="1" dirty="0">
                <a:solidFill>
                  <a:schemeClr val="bg1"/>
                </a:solidFill>
              </a:rPr>
              <a:t>,</a:t>
            </a:r>
            <a:r>
              <a:rPr lang="zh-CN" altLang="en-US" sz="2000" b="1" dirty="0">
                <a:solidFill>
                  <a:schemeClr val="bg1"/>
                </a:solidFill>
              </a:rPr>
              <a:t>音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乐。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1960</a:t>
            </a:r>
            <a:r>
              <a:rPr lang="zh-CN" altLang="en-US" sz="2000" b="1" dirty="0">
                <a:solidFill>
                  <a:schemeClr val="bg1"/>
                </a:solidFill>
              </a:rPr>
              <a:t>年考上哈尔滨建筑工程学院</a:t>
            </a:r>
            <a:r>
              <a:rPr lang="en-US" altLang="zh-CN" sz="2000" b="1" dirty="0">
                <a:solidFill>
                  <a:schemeClr val="bg1"/>
                </a:solidFill>
              </a:rPr>
              <a:t>&lt;</a:t>
            </a:r>
            <a:r>
              <a:rPr lang="zh-CN" altLang="en-US" sz="2000" b="1" dirty="0">
                <a:solidFill>
                  <a:schemeClr val="bg1"/>
                </a:solidFill>
              </a:rPr>
              <a:t>建筑学专业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&gt; (</a:t>
            </a:r>
            <a:r>
              <a:rPr lang="zh-CN" altLang="en-US" sz="2000" b="1" dirty="0">
                <a:solidFill>
                  <a:schemeClr val="bg1"/>
                </a:solidFill>
              </a:rPr>
              <a:t>现为哈尔滨工业大学建筑系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)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1965</a:t>
            </a:r>
            <a:r>
              <a:rPr lang="zh-CN" altLang="en-US" sz="2000" b="1" dirty="0">
                <a:solidFill>
                  <a:schemeClr val="bg1"/>
                </a:solidFill>
              </a:rPr>
              <a:t>年</a:t>
            </a:r>
            <a:r>
              <a:rPr lang="en-US" altLang="zh-CN" sz="2000" b="1" dirty="0">
                <a:solidFill>
                  <a:schemeClr val="bg1"/>
                </a:solidFill>
              </a:rPr>
              <a:t>8</a:t>
            </a:r>
            <a:r>
              <a:rPr lang="zh-CN" altLang="en-US" sz="2000" b="1" dirty="0">
                <a:solidFill>
                  <a:schemeClr val="bg1"/>
                </a:solidFill>
              </a:rPr>
              <a:t>月进入哈尔滨市建筑设计院</a:t>
            </a:r>
            <a:r>
              <a:rPr lang="en-US" altLang="zh-CN" sz="2000" b="1" dirty="0">
                <a:solidFill>
                  <a:schemeClr val="bg1"/>
                </a:solidFill>
              </a:rPr>
              <a:t>,</a:t>
            </a:r>
            <a:r>
              <a:rPr lang="zh-CN" altLang="en-US" sz="2000" b="1" dirty="0">
                <a:solidFill>
                  <a:schemeClr val="bg1"/>
                </a:solidFill>
              </a:rPr>
              <a:t>后又到哈尔滨工业大学建筑设计研究院工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作。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2001</a:t>
            </a:r>
            <a:r>
              <a:rPr lang="zh-CN" altLang="en-US" sz="2000" b="1" dirty="0">
                <a:solidFill>
                  <a:schemeClr val="bg1"/>
                </a:solidFill>
              </a:rPr>
              <a:t>年退休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后到</a:t>
            </a:r>
            <a:r>
              <a:rPr lang="zh-CN" altLang="en-US" sz="2000" b="1" dirty="0">
                <a:solidFill>
                  <a:schemeClr val="bg1"/>
                </a:solidFill>
              </a:rPr>
              <a:t>大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连，上</a:t>
            </a:r>
            <a:r>
              <a:rPr lang="zh-CN" altLang="en-US" sz="2000" b="1" dirty="0">
                <a:solidFill>
                  <a:schemeClr val="bg1"/>
                </a:solidFill>
              </a:rPr>
              <a:t>海等地继续从事建筑设计工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作，至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2008</a:t>
            </a:r>
            <a:r>
              <a:rPr lang="zh-CN" altLang="en-US" sz="2000" b="1" dirty="0">
                <a:solidFill>
                  <a:schemeClr val="bg1"/>
                </a:solidFill>
              </a:rPr>
              <a:t>年彻底退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休。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43</a:t>
            </a:r>
            <a:r>
              <a:rPr lang="zh-CN" altLang="en-US" sz="2000" b="1" dirty="0">
                <a:solidFill>
                  <a:schemeClr val="bg1"/>
                </a:solidFill>
              </a:rPr>
              <a:t>年建筑设计生涯主设完成了像</a:t>
            </a:r>
            <a:r>
              <a:rPr lang="en-US" altLang="zh-CN" sz="2000" b="1" dirty="0">
                <a:solidFill>
                  <a:schemeClr val="bg1"/>
                </a:solidFill>
              </a:rPr>
              <a:t>&lt;</a:t>
            </a:r>
            <a:r>
              <a:rPr lang="zh-CN" altLang="en-US" sz="2000" b="1" dirty="0">
                <a:solidFill>
                  <a:schemeClr val="bg1"/>
                </a:solidFill>
              </a:rPr>
              <a:t>大庆市工人文化宫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&gt;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近</a:t>
            </a:r>
            <a:r>
              <a:rPr lang="zh-CN" altLang="en-US" sz="2000" b="1" dirty="0">
                <a:solidFill>
                  <a:schemeClr val="bg1"/>
                </a:solidFill>
              </a:rPr>
              <a:t>百栋大型公共建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筑的设计。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2008</a:t>
            </a:r>
            <a:r>
              <a:rPr lang="zh-CN" altLang="en-US" sz="2000" b="1" dirty="0">
                <a:solidFill>
                  <a:schemeClr val="bg1"/>
                </a:solidFill>
              </a:rPr>
              <a:t>年后专门从事美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术，音</a:t>
            </a:r>
            <a:r>
              <a:rPr lang="zh-CN" altLang="en-US" sz="2000" b="1" dirty="0">
                <a:solidFill>
                  <a:schemeClr val="bg1"/>
                </a:solidFill>
              </a:rPr>
              <a:t>乐创作工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作。</a:t>
            </a:r>
            <a:endParaRPr lang="en-US" altLang="zh-CN" sz="2000" b="1" dirty="0" smtClean="0">
              <a:solidFill>
                <a:schemeClr val="bg1"/>
              </a:solidFill>
            </a:endParaRPr>
          </a:p>
          <a:p>
            <a:endParaRPr lang="en-US" altLang="zh-CN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000" b="1" dirty="0" smtClean="0">
                <a:solidFill>
                  <a:schemeClr val="bg1"/>
                </a:solidFill>
              </a:rPr>
              <a:t>演</a:t>
            </a:r>
            <a:r>
              <a:rPr lang="zh-CN" altLang="en-US" sz="2000" b="1" dirty="0">
                <a:solidFill>
                  <a:schemeClr val="bg1"/>
                </a:solidFill>
              </a:rPr>
              <a:t>出时间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2014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年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2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月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22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日周六下</a:t>
            </a:r>
            <a:r>
              <a:rPr lang="zh-CN" altLang="en-US" sz="2000" b="1" dirty="0">
                <a:solidFill>
                  <a:schemeClr val="bg1"/>
                </a:solidFill>
              </a:rPr>
              <a:t>午</a:t>
            </a:r>
            <a:r>
              <a:rPr lang="en-US" altLang="zh-CN" sz="2000" b="1" dirty="0">
                <a:solidFill>
                  <a:schemeClr val="bg1"/>
                </a:solidFill>
              </a:rPr>
              <a:t>2</a:t>
            </a:r>
            <a:r>
              <a:rPr lang="zh-CN" altLang="en-US" sz="2000" b="1" dirty="0">
                <a:solidFill>
                  <a:schemeClr val="bg1"/>
                </a:solidFill>
              </a:rPr>
              <a:t>点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至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4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点半</a:t>
            </a:r>
            <a:endParaRPr lang="en-US" altLang="zh-CN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000" b="1" dirty="0">
                <a:solidFill>
                  <a:schemeClr val="bg1"/>
                </a:solidFill>
              </a:rPr>
              <a:t>演出地点：新天地文化中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心  </a:t>
            </a:r>
            <a:r>
              <a:rPr lang="en-US" altLang="zh-CN" sz="2000" b="1" dirty="0">
                <a:solidFill>
                  <a:schemeClr val="bg1"/>
                </a:solidFill>
              </a:rPr>
              <a:t>Unit 215, 3085 </a:t>
            </a:r>
            <a:r>
              <a:rPr lang="en-US" altLang="zh-CN" sz="2000" b="1" dirty="0" err="1">
                <a:solidFill>
                  <a:schemeClr val="bg1"/>
                </a:solidFill>
              </a:rPr>
              <a:t>Hurontario</a:t>
            </a:r>
            <a:r>
              <a:rPr lang="en-US" altLang="zh-CN" sz="2000" b="1" dirty="0">
                <a:solidFill>
                  <a:schemeClr val="bg1"/>
                </a:solidFill>
              </a:rPr>
              <a:t> Street, Mississauga, ON </a:t>
            </a:r>
            <a:r>
              <a:rPr lang="zh-CN" altLang="en-US" sz="2000" b="1" dirty="0">
                <a:solidFill>
                  <a:schemeClr val="bg1"/>
                </a:solidFill>
              </a:rPr>
              <a:t>丰富超市楼上，二楼有大量停车位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。</a:t>
            </a:r>
            <a:endParaRPr lang="en-US" altLang="zh-CN" sz="2000" b="1" dirty="0" smtClean="0">
              <a:solidFill>
                <a:schemeClr val="bg1"/>
              </a:solidFill>
            </a:endParaRPr>
          </a:p>
          <a:p>
            <a:pPr eaLnBrk="1" hangingPunct="1"/>
            <a:endParaRPr lang="en-US" altLang="zh-CN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000" b="1" dirty="0">
                <a:solidFill>
                  <a:schemeClr val="bg1"/>
                </a:solidFill>
              </a:rPr>
              <a:t>门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票免费，欢</a:t>
            </a:r>
            <a:r>
              <a:rPr lang="zh-CN" altLang="en-US" sz="2000" b="1" dirty="0">
                <a:solidFill>
                  <a:schemeClr val="bg1"/>
                </a:solidFill>
              </a:rPr>
              <a:t>迎欣赏！</a:t>
            </a:r>
            <a:endParaRPr lang="en-US" altLang="zh-CN" sz="3200" b="1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songhe\Documents\Personal\文化中心管理\各种活动\音乐会\2.22曹诚吟诵交流会\caochen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44" y="381106"/>
            <a:ext cx="1028771" cy="13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603" y="2212360"/>
            <a:ext cx="6264696" cy="5911552"/>
          </a:xfrm>
        </p:spPr>
        <p:txBody>
          <a:bodyPr>
            <a:normAutofit/>
          </a:bodyPr>
          <a:lstStyle/>
          <a:p>
            <a:pPr algn="l"/>
            <a:r>
              <a:rPr lang="en-US" altLang="zh-CN" sz="2000" dirty="0" smtClean="0"/>
              <a:t>1. </a:t>
            </a:r>
            <a:r>
              <a:rPr lang="zh-CN" altLang="en-US" sz="2000" dirty="0" smtClean="0"/>
              <a:t>先</a:t>
            </a:r>
            <a:r>
              <a:rPr lang="zh-CN" altLang="en-US" sz="2000" dirty="0"/>
              <a:t>咏后唱</a:t>
            </a:r>
            <a:r>
              <a:rPr lang="en-US" altLang="zh-CN" sz="2000" dirty="0"/>
              <a:t>《</a:t>
            </a:r>
            <a:r>
              <a:rPr lang="zh-CN" altLang="en-US" sz="2000" dirty="0"/>
              <a:t>滚滚长江东逝水</a:t>
            </a:r>
            <a:r>
              <a:rPr lang="en-US" altLang="zh-CN" sz="2000" dirty="0" smtClean="0"/>
              <a:t>》 - </a:t>
            </a:r>
            <a:r>
              <a:rPr lang="zh-CN" altLang="en-US" sz="2000" dirty="0" smtClean="0"/>
              <a:t>曹诚</a:t>
            </a:r>
            <a:endParaRPr lang="zh-CN" altLang="en-US" sz="2000" dirty="0"/>
          </a:p>
          <a:p>
            <a:pPr algn="l"/>
            <a:r>
              <a:rPr lang="en-US" altLang="zh-CN" sz="2000" dirty="0" smtClean="0"/>
              <a:t>2. </a:t>
            </a:r>
            <a:r>
              <a:rPr lang="zh-CN" altLang="en-US" sz="2000" dirty="0" smtClean="0"/>
              <a:t>先</a:t>
            </a:r>
            <a:r>
              <a:rPr lang="zh-CN" altLang="en-US" sz="2000" dirty="0"/>
              <a:t>咏后唱</a:t>
            </a:r>
            <a:r>
              <a:rPr lang="en-US" altLang="zh-CN" sz="2000" dirty="0"/>
              <a:t>《</a:t>
            </a:r>
            <a:r>
              <a:rPr lang="zh-CN" altLang="en-US" sz="2000" dirty="0"/>
              <a:t>满江红</a:t>
            </a:r>
            <a:r>
              <a:rPr lang="en-US" altLang="zh-CN" sz="2000" dirty="0"/>
              <a:t>》 </a:t>
            </a:r>
            <a:r>
              <a:rPr lang="en-US" altLang="zh-CN" sz="2000" dirty="0" smtClean="0"/>
              <a:t>- </a:t>
            </a:r>
            <a:r>
              <a:rPr lang="zh-CN" altLang="en-US" sz="2000" dirty="0" smtClean="0"/>
              <a:t>曹诚</a:t>
            </a:r>
            <a:endParaRPr lang="zh-CN" altLang="en-US" sz="2000" dirty="0"/>
          </a:p>
          <a:p>
            <a:pPr algn="l"/>
            <a:r>
              <a:rPr lang="en-US" altLang="zh-CN" sz="2000" dirty="0" smtClean="0"/>
              <a:t>3. </a:t>
            </a:r>
            <a:r>
              <a:rPr lang="zh-CN" altLang="en-US" sz="2000" dirty="0" smtClean="0"/>
              <a:t>先</a:t>
            </a:r>
            <a:r>
              <a:rPr lang="zh-CN" altLang="en-US" sz="2000" dirty="0"/>
              <a:t>咏后唱</a:t>
            </a:r>
            <a:r>
              <a:rPr lang="en-US" altLang="zh-CN" sz="2000" dirty="0"/>
              <a:t>《</a:t>
            </a:r>
            <a:r>
              <a:rPr lang="zh-CN" altLang="en-US" sz="2000" dirty="0"/>
              <a:t>短歌行</a:t>
            </a:r>
            <a:r>
              <a:rPr lang="en-US" altLang="zh-CN" sz="2000" dirty="0"/>
              <a:t>》 </a:t>
            </a:r>
            <a:r>
              <a:rPr lang="en-US" altLang="zh-CN" sz="2000" dirty="0" smtClean="0"/>
              <a:t>- </a:t>
            </a:r>
            <a:r>
              <a:rPr lang="zh-CN" altLang="en-US" sz="2000" dirty="0" smtClean="0"/>
              <a:t>曹诚</a:t>
            </a:r>
            <a:endParaRPr lang="zh-CN" altLang="en-US" sz="2000" dirty="0"/>
          </a:p>
          <a:p>
            <a:pPr algn="l"/>
            <a:r>
              <a:rPr lang="en-US" altLang="zh-CN" sz="2000" dirty="0" smtClean="0"/>
              <a:t>4. </a:t>
            </a:r>
            <a:r>
              <a:rPr lang="zh-CN" altLang="en-US" sz="2000" dirty="0" smtClean="0"/>
              <a:t>嘉</a:t>
            </a:r>
            <a:r>
              <a:rPr lang="zh-CN" altLang="en-US" sz="2000" dirty="0"/>
              <a:t>宾演出</a:t>
            </a:r>
            <a:r>
              <a:rPr lang="en-US" altLang="zh-CN" sz="2000" dirty="0"/>
              <a:t>《</a:t>
            </a:r>
            <a:r>
              <a:rPr lang="zh-CN" altLang="en-US" sz="2000" dirty="0"/>
              <a:t>枉凝</a:t>
            </a:r>
            <a:r>
              <a:rPr lang="zh-CN" altLang="en-US" sz="2000" dirty="0" smtClean="0"/>
              <a:t>眉</a:t>
            </a:r>
            <a:r>
              <a:rPr lang="en-US" altLang="zh-CN" sz="2000" dirty="0" smtClean="0"/>
              <a:t>》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- </a:t>
            </a:r>
            <a:r>
              <a:rPr lang="zh-CN" altLang="en-US" sz="2000" dirty="0" smtClean="0"/>
              <a:t>牛</a:t>
            </a:r>
            <a:r>
              <a:rPr lang="zh-CN" altLang="en-US" sz="2000" dirty="0"/>
              <a:t>耘  </a:t>
            </a:r>
          </a:p>
          <a:p>
            <a:pPr algn="l"/>
            <a:r>
              <a:rPr lang="en-US" altLang="zh-CN" sz="2000" dirty="0" smtClean="0"/>
              <a:t>5. </a:t>
            </a:r>
            <a:r>
              <a:rPr lang="zh-CN" altLang="en-US" sz="2000" dirty="0" smtClean="0"/>
              <a:t>先</a:t>
            </a:r>
            <a:r>
              <a:rPr lang="zh-CN" altLang="en-US" sz="2000" dirty="0"/>
              <a:t>咏后唱</a:t>
            </a:r>
            <a:r>
              <a:rPr lang="en-US" altLang="zh-CN" sz="2000" dirty="0"/>
              <a:t>《</a:t>
            </a:r>
            <a:r>
              <a:rPr lang="zh-CN" altLang="en-US" sz="2000" dirty="0"/>
              <a:t>龟虽寿</a:t>
            </a:r>
            <a:r>
              <a:rPr lang="en-US" altLang="zh-CN" sz="2000" dirty="0" smtClean="0"/>
              <a:t>》</a:t>
            </a:r>
            <a:r>
              <a:rPr lang="zh-CN" altLang="en-US" sz="2000" dirty="0" smtClean="0"/>
              <a:t>（曹诚曲） </a:t>
            </a:r>
            <a:r>
              <a:rPr lang="en-US" altLang="zh-CN" sz="2000" dirty="0" smtClean="0"/>
              <a:t>- </a:t>
            </a:r>
            <a:r>
              <a:rPr lang="zh-CN" altLang="en-US" sz="2000" dirty="0" smtClean="0"/>
              <a:t>曹诚</a:t>
            </a:r>
            <a:endParaRPr lang="zh-CN" altLang="en-US" sz="2000" dirty="0"/>
          </a:p>
          <a:p>
            <a:pPr algn="l"/>
            <a:r>
              <a:rPr lang="zh-CN" altLang="en-US" sz="2000" dirty="0" smtClean="0"/>
              <a:t>    中</a:t>
            </a:r>
            <a:r>
              <a:rPr lang="zh-CN" altLang="en-US" sz="2000" dirty="0"/>
              <a:t>场休息</a:t>
            </a:r>
            <a:r>
              <a:rPr lang="en-US" altLang="zh-CN" sz="2000" dirty="0"/>
              <a:t>10</a:t>
            </a:r>
            <a:r>
              <a:rPr lang="zh-CN" altLang="en-US" sz="2000" dirty="0"/>
              <a:t>分钟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algn="l"/>
            <a:endParaRPr lang="zh-CN" altLang="en-US" sz="2000" dirty="0"/>
          </a:p>
          <a:p>
            <a:pPr algn="l"/>
            <a:r>
              <a:rPr lang="en-US" altLang="zh-CN" sz="2000" dirty="0" smtClean="0"/>
              <a:t>6. </a:t>
            </a:r>
            <a:r>
              <a:rPr lang="zh-CN" altLang="en-US" sz="2000" dirty="0" smtClean="0"/>
              <a:t>康</a:t>
            </a:r>
            <a:r>
              <a:rPr lang="zh-CN" altLang="en-US" sz="2000" dirty="0"/>
              <a:t>熙王朝主题曲</a:t>
            </a:r>
            <a:r>
              <a:rPr lang="en-US" altLang="zh-CN" sz="2000" dirty="0"/>
              <a:t>《</a:t>
            </a:r>
            <a:r>
              <a:rPr lang="zh-CN" altLang="en-US" sz="2000" dirty="0"/>
              <a:t>向天再借五百年</a:t>
            </a:r>
            <a:r>
              <a:rPr lang="en-US" altLang="zh-CN" sz="2000" dirty="0"/>
              <a:t>》</a:t>
            </a:r>
            <a:r>
              <a:rPr lang="zh-CN" altLang="en-US" sz="2000" dirty="0"/>
              <a:t>边唱边</a:t>
            </a:r>
            <a:r>
              <a:rPr lang="zh-CN" altLang="en-US" sz="2000" dirty="0" smtClean="0"/>
              <a:t>画 </a:t>
            </a:r>
            <a:r>
              <a:rPr lang="en-US" altLang="zh-CN" sz="2000" dirty="0" smtClean="0"/>
              <a:t>– </a:t>
            </a:r>
            <a:r>
              <a:rPr lang="zh-CN" altLang="en-US" sz="2000" dirty="0" smtClean="0"/>
              <a:t>曹诚</a:t>
            </a:r>
            <a:endParaRPr lang="zh-CN" altLang="en-US" sz="2000" dirty="0"/>
          </a:p>
          <a:p>
            <a:pPr algn="l"/>
            <a:r>
              <a:rPr lang="en-US" altLang="zh-CN" sz="2000" dirty="0" smtClean="0"/>
              <a:t>7. </a:t>
            </a:r>
            <a:r>
              <a:rPr lang="zh-CN" altLang="en-US" sz="2000" dirty="0" smtClean="0"/>
              <a:t>先</a:t>
            </a:r>
            <a:r>
              <a:rPr lang="zh-CN" altLang="en-US" sz="2000" dirty="0"/>
              <a:t>咏后唱：毛主席诗词</a:t>
            </a:r>
            <a:r>
              <a:rPr lang="en-US" altLang="zh-CN" sz="2000" dirty="0"/>
              <a:t>《</a:t>
            </a:r>
            <a:r>
              <a:rPr lang="zh-CN" altLang="en-US" sz="2000" dirty="0"/>
              <a:t>黄鹤楼</a:t>
            </a:r>
            <a:r>
              <a:rPr lang="en-US" altLang="zh-CN" sz="2000" dirty="0" smtClean="0"/>
              <a:t>》- </a:t>
            </a:r>
            <a:r>
              <a:rPr lang="zh-CN" altLang="en-US" sz="2000" dirty="0" smtClean="0"/>
              <a:t>曹诚</a:t>
            </a:r>
            <a:endParaRPr lang="zh-CN" altLang="en-US" sz="2000" dirty="0"/>
          </a:p>
          <a:p>
            <a:pPr algn="l"/>
            <a:r>
              <a:rPr lang="en-US" altLang="zh-CN" sz="2000" dirty="0" smtClean="0"/>
              <a:t>8. </a:t>
            </a:r>
            <a:r>
              <a:rPr lang="zh-CN" altLang="en-US" sz="2000" dirty="0" smtClean="0"/>
              <a:t>嘉宾演出 古</a:t>
            </a:r>
            <a:r>
              <a:rPr lang="zh-CN" altLang="en-US" sz="2000" dirty="0"/>
              <a:t>筝独奏：香山射鼓    </a:t>
            </a:r>
            <a:r>
              <a:rPr lang="en-US" altLang="zh-CN" sz="2000" dirty="0" smtClean="0"/>
              <a:t>- </a:t>
            </a:r>
            <a:r>
              <a:rPr lang="zh-CN" altLang="en-US" sz="2000" dirty="0" smtClean="0"/>
              <a:t>徐</a:t>
            </a:r>
            <a:r>
              <a:rPr lang="zh-CN" altLang="en-US" sz="2000" dirty="0"/>
              <a:t>语浓                </a:t>
            </a:r>
          </a:p>
          <a:p>
            <a:pPr algn="l"/>
            <a:r>
              <a:rPr lang="en-US" altLang="zh-CN" sz="2000" dirty="0" smtClean="0"/>
              <a:t>9. </a:t>
            </a:r>
            <a:r>
              <a:rPr lang="zh-CN" altLang="en-US" sz="2000" dirty="0" smtClean="0"/>
              <a:t>京</a:t>
            </a:r>
            <a:r>
              <a:rPr lang="zh-CN" altLang="en-US" sz="2000" dirty="0"/>
              <a:t>剧：赵氏孤儿选段 </a:t>
            </a:r>
            <a:r>
              <a:rPr lang="en-US" altLang="zh-CN" sz="2000" dirty="0"/>
              <a:t>《</a:t>
            </a:r>
            <a:r>
              <a:rPr lang="zh-CN" altLang="en-US" sz="2000" dirty="0"/>
              <a:t>我魏降</a:t>
            </a:r>
            <a:r>
              <a:rPr lang="en-US" altLang="zh-CN" sz="2000" dirty="0"/>
              <a:t>》 </a:t>
            </a:r>
            <a:r>
              <a:rPr lang="en-US" altLang="zh-CN" sz="2000" dirty="0" smtClean="0"/>
              <a:t>- </a:t>
            </a:r>
            <a:r>
              <a:rPr lang="zh-CN" altLang="en-US" sz="2000" dirty="0" smtClean="0"/>
              <a:t>曹诚</a:t>
            </a:r>
            <a:r>
              <a:rPr lang="en-US" altLang="zh-CN" sz="2000" dirty="0"/>
              <a:t>         </a:t>
            </a:r>
            <a:r>
              <a:rPr lang="en-US" altLang="zh-CN" sz="2000" dirty="0" smtClean="0"/>
              <a:t>          </a:t>
            </a:r>
            <a:endParaRPr lang="zh-CN" altLang="en-US" sz="2000" dirty="0" smtClean="0"/>
          </a:p>
          <a:p>
            <a:pPr algn="l"/>
            <a:r>
              <a:rPr lang="en-US" altLang="zh-CN" sz="2000" dirty="0" smtClean="0"/>
              <a:t>10. </a:t>
            </a:r>
            <a:r>
              <a:rPr lang="zh-CN" altLang="en-US" sz="2000" dirty="0" smtClean="0"/>
              <a:t>扬琴自弹自唱</a:t>
            </a:r>
            <a:r>
              <a:rPr lang="en-US" altLang="zh-CN" sz="2000" dirty="0" smtClean="0"/>
              <a:t>《</a:t>
            </a:r>
            <a:r>
              <a:rPr lang="zh-CN" altLang="en-US" sz="2000" dirty="0" smtClean="0"/>
              <a:t>莫道秋时晚</a:t>
            </a:r>
            <a:r>
              <a:rPr lang="en-US" altLang="zh-CN" sz="2000" dirty="0" smtClean="0"/>
              <a:t>》</a:t>
            </a:r>
            <a:r>
              <a:rPr lang="zh-CN" altLang="en-US" sz="2000" dirty="0" smtClean="0"/>
              <a:t>（曹诚曲）</a:t>
            </a:r>
            <a:r>
              <a:rPr lang="en-US" altLang="zh-CN" sz="2000" dirty="0" smtClean="0"/>
              <a:t>- </a:t>
            </a:r>
            <a:r>
              <a:rPr lang="zh-CN" altLang="en-US" sz="2000" dirty="0" smtClean="0"/>
              <a:t>曹诚</a:t>
            </a:r>
          </a:p>
          <a:p>
            <a:pPr algn="l"/>
            <a:r>
              <a:rPr lang="en-US" altLang="zh-CN" sz="2000" dirty="0" smtClean="0"/>
              <a:t>11. </a:t>
            </a:r>
            <a:r>
              <a:rPr lang="zh-CN" altLang="en-US" sz="2000" dirty="0" smtClean="0"/>
              <a:t>先</a:t>
            </a:r>
            <a:r>
              <a:rPr lang="zh-CN" altLang="en-US" sz="2000" dirty="0"/>
              <a:t>咏后</a:t>
            </a:r>
            <a:r>
              <a:rPr lang="zh-CN" altLang="en-US" sz="2000" dirty="0" smtClean="0"/>
              <a:t>唱四</a:t>
            </a:r>
            <a:r>
              <a:rPr lang="zh-CN" altLang="en-US" sz="2000" dirty="0"/>
              <a:t>世同</a:t>
            </a:r>
            <a:r>
              <a:rPr lang="zh-CN" altLang="en-US" sz="2000" dirty="0" smtClean="0"/>
              <a:t>堂主题曲</a:t>
            </a:r>
            <a:r>
              <a:rPr lang="en-US" altLang="zh-CN" sz="2000" dirty="0"/>
              <a:t>《</a:t>
            </a:r>
            <a:r>
              <a:rPr lang="zh-CN" altLang="en-US" sz="2000" dirty="0"/>
              <a:t>重整河山待后生</a:t>
            </a:r>
            <a:r>
              <a:rPr lang="en-US" altLang="zh-CN" sz="2000" dirty="0" smtClean="0"/>
              <a:t>》- </a:t>
            </a:r>
            <a:r>
              <a:rPr lang="zh-CN" altLang="en-US" sz="2000" dirty="0" smtClean="0"/>
              <a:t>曹诚</a:t>
            </a:r>
            <a:endParaRPr lang="zh-CN" alt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89118" y="1592317"/>
            <a:ext cx="2971800" cy="533400"/>
          </a:xfrm>
          <a:prstGeom prst="rect">
            <a:avLst/>
          </a:prstGeom>
        </p:spPr>
        <p:txBody>
          <a:bodyPr vert="horz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500" b="1" i="0" u="none" strike="noStrike" kern="120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节目单 </a:t>
            </a:r>
            <a:r>
              <a:rPr lang="en-US" altLang="zh-CN" sz="2500" noProof="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PROGRAMME</a:t>
            </a:r>
            <a:endParaRPr lang="en-US" altLang="zh-CN" sz="2500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8640" y="7308304"/>
            <a:ext cx="46586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/>
              <a:t>主</a:t>
            </a:r>
            <a:r>
              <a:rPr lang="zh-CN" altLang="en-US" sz="2000" b="1" dirty="0" smtClean="0"/>
              <a:t>办：</a:t>
            </a:r>
            <a:r>
              <a:rPr lang="zh-CN" altLang="en-US" sz="2000" b="1" dirty="0" smtClean="0"/>
              <a:t>新天地文化中心 </a:t>
            </a:r>
            <a:endParaRPr lang="en-US" altLang="zh-CN" sz="2000" b="1" dirty="0" smtClean="0"/>
          </a:p>
          <a:p>
            <a:r>
              <a:rPr lang="en-US" sz="2000" b="1" dirty="0" smtClean="0"/>
              <a:t>Sponsor:  </a:t>
            </a:r>
            <a:r>
              <a:rPr lang="en-US" sz="2000" b="1" dirty="0" smtClean="0"/>
              <a:t>XINTIANDI </a:t>
            </a:r>
            <a:r>
              <a:rPr lang="en-US" sz="2000" b="1" dirty="0" smtClean="0"/>
              <a:t>Culture </a:t>
            </a:r>
            <a:r>
              <a:rPr lang="en-US" sz="2000" b="1" dirty="0" smtClean="0"/>
              <a:t>Centre</a:t>
            </a:r>
          </a:p>
          <a:p>
            <a:r>
              <a:rPr lang="zh-CN" altLang="en-US" sz="2000" b="1" dirty="0"/>
              <a:t>地</a:t>
            </a:r>
            <a:r>
              <a:rPr lang="zh-CN" altLang="en-US" sz="2000" b="1" dirty="0" smtClean="0"/>
              <a:t>点：</a:t>
            </a:r>
            <a:r>
              <a:rPr lang="en-US" altLang="zh-CN" sz="2000" b="1" dirty="0" smtClean="0"/>
              <a:t>Unit 215, 3085 </a:t>
            </a:r>
            <a:r>
              <a:rPr lang="en-US" altLang="zh-CN" sz="2000" b="1" dirty="0" err="1" smtClean="0"/>
              <a:t>Hurontario</a:t>
            </a:r>
            <a:r>
              <a:rPr lang="en-US" altLang="zh-CN" sz="2000" b="1" dirty="0" smtClean="0"/>
              <a:t> St. </a:t>
            </a:r>
          </a:p>
          <a:p>
            <a:r>
              <a:rPr lang="en-US" altLang="zh-CN" sz="2000" b="1" dirty="0" smtClean="0"/>
              <a:t>Mississauga </a:t>
            </a:r>
            <a:r>
              <a:rPr lang="en-US" sz="2000" b="1" dirty="0" smtClean="0"/>
              <a:t>Tel: 416-874-6998 </a:t>
            </a:r>
          </a:p>
          <a:p>
            <a:r>
              <a:rPr lang="en-US" sz="2000" b="1" dirty="0" smtClean="0"/>
              <a:t>Websit</a:t>
            </a:r>
            <a:r>
              <a:rPr lang="en-US" altLang="zh-CN" sz="2000" b="1" dirty="0" smtClean="0"/>
              <a:t>e</a:t>
            </a:r>
            <a:r>
              <a:rPr lang="en-US" sz="2000" b="1" dirty="0" smtClean="0"/>
              <a:t>: </a:t>
            </a:r>
            <a:r>
              <a:rPr lang="en-US" altLang="zh-CN" sz="2000" b="1" dirty="0" smtClean="0"/>
              <a:t>www.xtdcc.ca</a:t>
            </a:r>
            <a:r>
              <a:rPr lang="en-US" sz="2000" b="1" dirty="0" smtClean="0"/>
              <a:t> </a:t>
            </a:r>
            <a:endParaRPr lang="en-US" sz="20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14400" y="1600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085882" y="1124607"/>
            <a:ext cx="3946766" cy="533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0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曹诚诗词吟诵交流会</a:t>
            </a:r>
            <a:endParaRPr lang="en-US" altLang="zh-CN" sz="3000" b="1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1" name="Picture 9" descr="C:\Users\songhe\Documents\Personal\文化中心管理\宣传\中心标志\LOGO\LOGO FINAL\新天地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72" y="7419604"/>
            <a:ext cx="1522949" cy="140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6" name="Picture 2" descr="C:\Users\songhe\Documents\Personal\文化中心管理\各种活动\音乐会\2.22曹诚吟诵交流会\caocheng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426" y="692931"/>
            <a:ext cx="1028771" cy="13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27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9429</TotalTime>
  <Words>135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Constantia</vt:lpstr>
      <vt:lpstr>Wingdings 2</vt:lpstr>
      <vt:lpstr>SimSun</vt:lpstr>
      <vt:lpstr>华文楷体</vt:lpstr>
      <vt:lpstr>Flow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Chin</dc:creator>
  <cp:lastModifiedBy>Helen Song</cp:lastModifiedBy>
  <cp:revision>156</cp:revision>
  <dcterms:created xsi:type="dcterms:W3CDTF">2009-09-15T13:23:27Z</dcterms:created>
  <dcterms:modified xsi:type="dcterms:W3CDTF">2014-02-17T22:22:40Z</dcterms:modified>
</cp:coreProperties>
</file>